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7B652-A5AC-499E-A74B-5D519D2BC93E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F268B-F16B-4568-B69C-05D6DC4ED9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238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7B652-A5AC-499E-A74B-5D519D2BC93E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F268B-F16B-4568-B69C-05D6DC4ED9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4980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7B652-A5AC-499E-A74B-5D519D2BC93E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F268B-F16B-4568-B69C-05D6DC4ED9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729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7B652-A5AC-499E-A74B-5D519D2BC93E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F268B-F16B-4568-B69C-05D6DC4ED9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440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7B652-A5AC-499E-A74B-5D519D2BC93E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F268B-F16B-4568-B69C-05D6DC4ED9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3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7B652-A5AC-499E-A74B-5D519D2BC93E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F268B-F16B-4568-B69C-05D6DC4ED9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50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7B652-A5AC-499E-A74B-5D519D2BC93E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F268B-F16B-4568-B69C-05D6DC4ED9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972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7B652-A5AC-499E-A74B-5D519D2BC93E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F268B-F16B-4568-B69C-05D6DC4ED9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4158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7B652-A5AC-499E-A74B-5D519D2BC93E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F268B-F16B-4568-B69C-05D6DC4ED9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9482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7B652-A5AC-499E-A74B-5D519D2BC93E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F268B-F16B-4568-B69C-05D6DC4ED9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399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7B652-A5AC-499E-A74B-5D519D2BC93E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F268B-F16B-4568-B69C-05D6DC4ED9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8677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07B652-A5AC-499E-A74B-5D519D2BC93E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8F268B-F16B-4568-B69C-05D6DC4ED9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766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025900" y="3644900"/>
            <a:ext cx="3098800" cy="30099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4445000" y="1866900"/>
            <a:ext cx="2260600" cy="17780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883150" y="749300"/>
            <a:ext cx="1384300" cy="11176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5270500" y="1123950"/>
            <a:ext cx="190500" cy="114300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768975" y="1130300"/>
            <a:ext cx="190500" cy="101600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6705600" y="1866900"/>
            <a:ext cx="736600" cy="6985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endCxn id="5" idx="2"/>
          </p:cNvCxnSpPr>
          <p:nvPr/>
        </p:nvCxnSpPr>
        <p:spPr>
          <a:xfrm>
            <a:off x="3797300" y="2032000"/>
            <a:ext cx="647700" cy="7239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Isosceles Triangle 15"/>
          <p:cNvSpPr/>
          <p:nvPr/>
        </p:nvSpPr>
        <p:spPr>
          <a:xfrm>
            <a:off x="8013700" y="615950"/>
            <a:ext cx="2501900" cy="5099050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8966200" y="5715000"/>
            <a:ext cx="609600" cy="444500"/>
          </a:xfrm>
          <a:prstGeom prst="rect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Isosceles Triangle 17"/>
          <p:cNvSpPr/>
          <p:nvPr/>
        </p:nvSpPr>
        <p:spPr>
          <a:xfrm>
            <a:off x="1155700" y="1130300"/>
            <a:ext cx="1692275" cy="4019550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663700" y="5149850"/>
            <a:ext cx="615950" cy="787400"/>
          </a:xfrm>
          <a:prstGeom prst="rect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0481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949700" y="1854200"/>
            <a:ext cx="3898900" cy="152400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6235700" y="3314700"/>
            <a:ext cx="990600" cy="1016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165600" y="3263900"/>
            <a:ext cx="965200" cy="1066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978400" y="1612900"/>
            <a:ext cx="2076450" cy="2413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7180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149600" y="3289300"/>
            <a:ext cx="5143500" cy="2946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Isosceles Triangle 4"/>
          <p:cNvSpPr/>
          <p:nvPr/>
        </p:nvSpPr>
        <p:spPr>
          <a:xfrm>
            <a:off x="3149600" y="1092200"/>
            <a:ext cx="1447800" cy="21971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Isosceles Triangle 5"/>
          <p:cNvSpPr/>
          <p:nvPr/>
        </p:nvSpPr>
        <p:spPr>
          <a:xfrm>
            <a:off x="6870700" y="1092200"/>
            <a:ext cx="1422400" cy="21971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870700" y="5257800"/>
            <a:ext cx="596900" cy="97790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619500" y="3886200"/>
            <a:ext cx="1168400" cy="8763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>
            <a:stCxn id="8" idx="0"/>
          </p:cNvCxnSpPr>
          <p:nvPr/>
        </p:nvCxnSpPr>
        <p:spPr>
          <a:xfrm>
            <a:off x="4203700" y="3886200"/>
            <a:ext cx="12700" cy="87630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stCxn id="8" idx="1"/>
          </p:cNvCxnSpPr>
          <p:nvPr/>
        </p:nvCxnSpPr>
        <p:spPr>
          <a:xfrm>
            <a:off x="3619500" y="4324350"/>
            <a:ext cx="116840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04703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Dakota Andersen</dc:creator>
  <cp:lastModifiedBy>Dakota Andersen</cp:lastModifiedBy>
  <cp:revision>1</cp:revision>
  <dcterms:created xsi:type="dcterms:W3CDTF">2018-02-26T15:19:55Z</dcterms:created>
  <dcterms:modified xsi:type="dcterms:W3CDTF">2018-02-26T15:20:16Z</dcterms:modified>
</cp:coreProperties>
</file>